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4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7A50EF-5316-4472-AEA7-B6ACB88F6B3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9453BAD-0414-4E01-A46A-D883A06E8156}">
      <dgm:prSet phldrT="[テキスト]"/>
      <dgm:spPr>
        <a:solidFill>
          <a:schemeClr val="accent2"/>
        </a:solidFill>
      </dgm:spPr>
      <dgm:t>
        <a:bodyPr/>
        <a:lstStyle/>
        <a:p>
          <a:r>
            <a:rPr kumimoji="1" lang="en-US" altLang="ja-JP" b="1" dirty="0"/>
            <a:t>Observe</a:t>
          </a:r>
          <a:endParaRPr kumimoji="1" lang="ja-JP" altLang="en-US" b="1" dirty="0"/>
        </a:p>
      </dgm:t>
    </dgm:pt>
    <dgm:pt modelId="{9037F34A-EE98-45CB-A062-D028C53E1CB7}" type="parTrans" cxnId="{A59864DA-F846-4EAE-8B2C-5062ED55CCBF}">
      <dgm:prSet/>
      <dgm:spPr/>
      <dgm:t>
        <a:bodyPr/>
        <a:lstStyle/>
        <a:p>
          <a:endParaRPr kumimoji="1" lang="ja-JP" altLang="en-US" b="1"/>
        </a:p>
      </dgm:t>
    </dgm:pt>
    <dgm:pt modelId="{8F202E1E-3857-4677-891C-C73A7BB17083}" type="sibTrans" cxnId="{A59864DA-F846-4EAE-8B2C-5062ED55CCBF}">
      <dgm:prSet/>
      <dgm:spPr>
        <a:solidFill>
          <a:schemeClr val="accent4"/>
        </a:solidFill>
      </dgm:spPr>
      <dgm:t>
        <a:bodyPr/>
        <a:lstStyle/>
        <a:p>
          <a:endParaRPr kumimoji="1" lang="ja-JP" altLang="en-US" b="1"/>
        </a:p>
      </dgm:t>
    </dgm:pt>
    <dgm:pt modelId="{59C11223-E10F-4E11-B40A-A3B0A8611D9B}">
      <dgm:prSet phldrT="[テキスト]"/>
      <dgm:spPr/>
      <dgm:t>
        <a:bodyPr/>
        <a:lstStyle/>
        <a:p>
          <a:r>
            <a:rPr kumimoji="1" lang="en-US" altLang="ja-JP" b="1" dirty="0"/>
            <a:t>Orient</a:t>
          </a:r>
          <a:endParaRPr kumimoji="1" lang="ja-JP" altLang="en-US" b="1" dirty="0"/>
        </a:p>
      </dgm:t>
    </dgm:pt>
    <dgm:pt modelId="{51C8B4AB-2D80-421E-BC52-700FD5AAA8DD}" type="parTrans" cxnId="{41DE5329-6AB1-4C97-B32A-9D0C86C72071}">
      <dgm:prSet/>
      <dgm:spPr/>
      <dgm:t>
        <a:bodyPr/>
        <a:lstStyle/>
        <a:p>
          <a:endParaRPr kumimoji="1" lang="ja-JP" altLang="en-US" b="1"/>
        </a:p>
      </dgm:t>
    </dgm:pt>
    <dgm:pt modelId="{A6FF8C48-4F06-4992-A7B4-4621BD9E7046}" type="sibTrans" cxnId="{41DE5329-6AB1-4C97-B32A-9D0C86C72071}">
      <dgm:prSet/>
      <dgm:spPr>
        <a:solidFill>
          <a:schemeClr val="accent4"/>
        </a:solidFill>
      </dgm:spPr>
      <dgm:t>
        <a:bodyPr/>
        <a:lstStyle/>
        <a:p>
          <a:endParaRPr kumimoji="1" lang="ja-JP" altLang="en-US" b="1"/>
        </a:p>
      </dgm:t>
    </dgm:pt>
    <dgm:pt modelId="{F9D2EA1F-0C11-4217-A6C7-D4838B0DCC26}">
      <dgm:prSet phldrT="[テキスト]"/>
      <dgm:spPr>
        <a:solidFill>
          <a:schemeClr val="accent6"/>
        </a:solidFill>
      </dgm:spPr>
      <dgm:t>
        <a:bodyPr/>
        <a:lstStyle/>
        <a:p>
          <a:r>
            <a:rPr kumimoji="1" lang="en-US" altLang="ja-JP" b="1" dirty="0" err="1"/>
            <a:t>Dicide</a:t>
          </a:r>
          <a:endParaRPr kumimoji="1" lang="ja-JP" altLang="en-US" b="1" dirty="0"/>
        </a:p>
      </dgm:t>
    </dgm:pt>
    <dgm:pt modelId="{C3FCFF3B-7239-41C7-B073-813415271BA5}" type="parTrans" cxnId="{7C5E990C-520B-448F-A5AB-C640F4496832}">
      <dgm:prSet/>
      <dgm:spPr/>
      <dgm:t>
        <a:bodyPr/>
        <a:lstStyle/>
        <a:p>
          <a:endParaRPr kumimoji="1" lang="ja-JP" altLang="en-US" b="1"/>
        </a:p>
      </dgm:t>
    </dgm:pt>
    <dgm:pt modelId="{31E8F629-33CB-4795-8A56-F8DA8EE553EF}" type="sibTrans" cxnId="{7C5E990C-520B-448F-A5AB-C640F4496832}">
      <dgm:prSet/>
      <dgm:spPr>
        <a:solidFill>
          <a:schemeClr val="accent4"/>
        </a:solidFill>
      </dgm:spPr>
      <dgm:t>
        <a:bodyPr/>
        <a:lstStyle/>
        <a:p>
          <a:endParaRPr kumimoji="1" lang="ja-JP" altLang="en-US" b="1"/>
        </a:p>
      </dgm:t>
    </dgm:pt>
    <dgm:pt modelId="{C32F5DDE-E160-4F2B-BEB1-359523FBE1E5}">
      <dgm:prSet phldrT="[テキスト]"/>
      <dgm:spPr>
        <a:solidFill>
          <a:srgbClr val="7030A0"/>
        </a:solidFill>
      </dgm:spPr>
      <dgm:t>
        <a:bodyPr/>
        <a:lstStyle/>
        <a:p>
          <a:r>
            <a:rPr kumimoji="1" lang="en-US" altLang="ja-JP" b="1" dirty="0"/>
            <a:t>Act</a:t>
          </a:r>
          <a:endParaRPr kumimoji="1" lang="ja-JP" altLang="en-US" b="1" dirty="0"/>
        </a:p>
      </dgm:t>
    </dgm:pt>
    <dgm:pt modelId="{7F0FE3C5-DC38-4F9C-B486-E55A098AD263}" type="parTrans" cxnId="{87AA5B6F-1C87-419D-ABCD-320BB0BAB0E2}">
      <dgm:prSet/>
      <dgm:spPr/>
      <dgm:t>
        <a:bodyPr/>
        <a:lstStyle/>
        <a:p>
          <a:endParaRPr kumimoji="1" lang="ja-JP" altLang="en-US" b="1"/>
        </a:p>
      </dgm:t>
    </dgm:pt>
    <dgm:pt modelId="{8C4C8B60-615C-4466-92B4-F8DE06686B97}" type="sibTrans" cxnId="{87AA5B6F-1C87-419D-ABCD-320BB0BAB0E2}">
      <dgm:prSet/>
      <dgm:spPr/>
      <dgm:t>
        <a:bodyPr/>
        <a:lstStyle/>
        <a:p>
          <a:endParaRPr kumimoji="1" lang="ja-JP" altLang="en-US" b="1"/>
        </a:p>
      </dgm:t>
    </dgm:pt>
    <dgm:pt modelId="{76A765A0-D920-4271-86A9-559A9F72B691}" type="pres">
      <dgm:prSet presAssocID="{B67A50EF-5316-4472-AEA7-B6ACB88F6B35}" presName="Name0" presStyleCnt="0">
        <dgm:presLayoutVars>
          <dgm:dir/>
          <dgm:resizeHandles val="exact"/>
        </dgm:presLayoutVars>
      </dgm:prSet>
      <dgm:spPr/>
    </dgm:pt>
    <dgm:pt modelId="{947202BF-4334-4C9F-A2EB-D73776555F54}" type="pres">
      <dgm:prSet presAssocID="{29453BAD-0414-4E01-A46A-D883A06E8156}" presName="node" presStyleLbl="node1" presStyleIdx="0" presStyleCnt="4">
        <dgm:presLayoutVars>
          <dgm:bulletEnabled val="1"/>
        </dgm:presLayoutVars>
      </dgm:prSet>
      <dgm:spPr/>
    </dgm:pt>
    <dgm:pt modelId="{9E3D6AD6-FD71-4446-80B8-04E5819C042E}" type="pres">
      <dgm:prSet presAssocID="{8F202E1E-3857-4677-891C-C73A7BB17083}" presName="sibTrans" presStyleLbl="sibTrans2D1" presStyleIdx="0" presStyleCnt="3"/>
      <dgm:spPr/>
    </dgm:pt>
    <dgm:pt modelId="{B590C4C9-7BD5-4DB8-84C0-88488967922B}" type="pres">
      <dgm:prSet presAssocID="{8F202E1E-3857-4677-891C-C73A7BB17083}" presName="connectorText" presStyleLbl="sibTrans2D1" presStyleIdx="0" presStyleCnt="3"/>
      <dgm:spPr/>
    </dgm:pt>
    <dgm:pt modelId="{9FD39E44-DE11-413E-B199-801D79D6D908}" type="pres">
      <dgm:prSet presAssocID="{59C11223-E10F-4E11-B40A-A3B0A8611D9B}" presName="node" presStyleLbl="node1" presStyleIdx="1" presStyleCnt="4">
        <dgm:presLayoutVars>
          <dgm:bulletEnabled val="1"/>
        </dgm:presLayoutVars>
      </dgm:prSet>
      <dgm:spPr/>
    </dgm:pt>
    <dgm:pt modelId="{86291CAC-DC89-49F6-BEE2-CA7B8F3F0660}" type="pres">
      <dgm:prSet presAssocID="{A6FF8C48-4F06-4992-A7B4-4621BD9E7046}" presName="sibTrans" presStyleLbl="sibTrans2D1" presStyleIdx="1" presStyleCnt="3"/>
      <dgm:spPr/>
    </dgm:pt>
    <dgm:pt modelId="{99C5BB2F-022B-4C71-865A-24AE5A5AD304}" type="pres">
      <dgm:prSet presAssocID="{A6FF8C48-4F06-4992-A7B4-4621BD9E7046}" presName="connectorText" presStyleLbl="sibTrans2D1" presStyleIdx="1" presStyleCnt="3"/>
      <dgm:spPr/>
    </dgm:pt>
    <dgm:pt modelId="{D97360F2-244B-437D-A023-B9AD38CDEAFD}" type="pres">
      <dgm:prSet presAssocID="{F9D2EA1F-0C11-4217-A6C7-D4838B0DCC26}" presName="node" presStyleLbl="node1" presStyleIdx="2" presStyleCnt="4">
        <dgm:presLayoutVars>
          <dgm:bulletEnabled val="1"/>
        </dgm:presLayoutVars>
      </dgm:prSet>
      <dgm:spPr/>
    </dgm:pt>
    <dgm:pt modelId="{A7900CB4-1E31-44B4-BAEB-8AFA40F78E97}" type="pres">
      <dgm:prSet presAssocID="{31E8F629-33CB-4795-8A56-F8DA8EE553EF}" presName="sibTrans" presStyleLbl="sibTrans2D1" presStyleIdx="2" presStyleCnt="3"/>
      <dgm:spPr/>
    </dgm:pt>
    <dgm:pt modelId="{2A86DC87-9F7E-4D5E-BEAD-4C35F2A3D45B}" type="pres">
      <dgm:prSet presAssocID="{31E8F629-33CB-4795-8A56-F8DA8EE553EF}" presName="connectorText" presStyleLbl="sibTrans2D1" presStyleIdx="2" presStyleCnt="3"/>
      <dgm:spPr/>
    </dgm:pt>
    <dgm:pt modelId="{E5EA949E-6BDA-43A4-B1FF-D0F7F9B64645}" type="pres">
      <dgm:prSet presAssocID="{C32F5DDE-E160-4F2B-BEB1-359523FBE1E5}" presName="node" presStyleLbl="node1" presStyleIdx="3" presStyleCnt="4">
        <dgm:presLayoutVars>
          <dgm:bulletEnabled val="1"/>
        </dgm:presLayoutVars>
      </dgm:prSet>
      <dgm:spPr/>
    </dgm:pt>
  </dgm:ptLst>
  <dgm:cxnLst>
    <dgm:cxn modelId="{7915FE03-5DE2-43EB-87F4-66FB7DAE963E}" type="presOf" srcId="{31E8F629-33CB-4795-8A56-F8DA8EE553EF}" destId="{2A86DC87-9F7E-4D5E-BEAD-4C35F2A3D45B}" srcOrd="1" destOrd="0" presId="urn:microsoft.com/office/officeart/2005/8/layout/process1"/>
    <dgm:cxn modelId="{7C5E990C-520B-448F-A5AB-C640F4496832}" srcId="{B67A50EF-5316-4472-AEA7-B6ACB88F6B35}" destId="{F9D2EA1F-0C11-4217-A6C7-D4838B0DCC26}" srcOrd="2" destOrd="0" parTransId="{C3FCFF3B-7239-41C7-B073-813415271BA5}" sibTransId="{31E8F629-33CB-4795-8A56-F8DA8EE553EF}"/>
    <dgm:cxn modelId="{644DD514-CE5C-40B9-9596-DE60918451EF}" type="presOf" srcId="{59C11223-E10F-4E11-B40A-A3B0A8611D9B}" destId="{9FD39E44-DE11-413E-B199-801D79D6D908}" srcOrd="0" destOrd="0" presId="urn:microsoft.com/office/officeart/2005/8/layout/process1"/>
    <dgm:cxn modelId="{D8724E1F-AB70-4F63-BE34-C4EAEF08F94B}" type="presOf" srcId="{B67A50EF-5316-4472-AEA7-B6ACB88F6B35}" destId="{76A765A0-D920-4271-86A9-559A9F72B691}" srcOrd="0" destOrd="0" presId="urn:microsoft.com/office/officeart/2005/8/layout/process1"/>
    <dgm:cxn modelId="{41DE5329-6AB1-4C97-B32A-9D0C86C72071}" srcId="{B67A50EF-5316-4472-AEA7-B6ACB88F6B35}" destId="{59C11223-E10F-4E11-B40A-A3B0A8611D9B}" srcOrd="1" destOrd="0" parTransId="{51C8B4AB-2D80-421E-BC52-700FD5AAA8DD}" sibTransId="{A6FF8C48-4F06-4992-A7B4-4621BD9E7046}"/>
    <dgm:cxn modelId="{15ABFE5E-1C44-42EA-A5C6-C81A3A2D6186}" type="presOf" srcId="{A6FF8C48-4F06-4992-A7B4-4621BD9E7046}" destId="{86291CAC-DC89-49F6-BEE2-CA7B8F3F0660}" srcOrd="0" destOrd="0" presId="urn:microsoft.com/office/officeart/2005/8/layout/process1"/>
    <dgm:cxn modelId="{B0FD8869-375A-4D40-9383-CE3B2E7DD719}" type="presOf" srcId="{C32F5DDE-E160-4F2B-BEB1-359523FBE1E5}" destId="{E5EA949E-6BDA-43A4-B1FF-D0F7F9B64645}" srcOrd="0" destOrd="0" presId="urn:microsoft.com/office/officeart/2005/8/layout/process1"/>
    <dgm:cxn modelId="{87AA5B6F-1C87-419D-ABCD-320BB0BAB0E2}" srcId="{B67A50EF-5316-4472-AEA7-B6ACB88F6B35}" destId="{C32F5DDE-E160-4F2B-BEB1-359523FBE1E5}" srcOrd="3" destOrd="0" parTransId="{7F0FE3C5-DC38-4F9C-B486-E55A098AD263}" sibTransId="{8C4C8B60-615C-4466-92B4-F8DE06686B97}"/>
    <dgm:cxn modelId="{4A98EACA-E995-4C17-B77E-236340631EED}" type="presOf" srcId="{8F202E1E-3857-4677-891C-C73A7BB17083}" destId="{B590C4C9-7BD5-4DB8-84C0-88488967922B}" srcOrd="1" destOrd="0" presId="urn:microsoft.com/office/officeart/2005/8/layout/process1"/>
    <dgm:cxn modelId="{8BDC71CB-A34B-4F83-B0F6-5E9D459A1C0B}" type="presOf" srcId="{A6FF8C48-4F06-4992-A7B4-4621BD9E7046}" destId="{99C5BB2F-022B-4C71-865A-24AE5A5AD304}" srcOrd="1" destOrd="0" presId="urn:microsoft.com/office/officeart/2005/8/layout/process1"/>
    <dgm:cxn modelId="{47C102CC-5C5B-4ED0-A2B2-C2AF5302A059}" type="presOf" srcId="{F9D2EA1F-0C11-4217-A6C7-D4838B0DCC26}" destId="{D97360F2-244B-437D-A023-B9AD38CDEAFD}" srcOrd="0" destOrd="0" presId="urn:microsoft.com/office/officeart/2005/8/layout/process1"/>
    <dgm:cxn modelId="{7E504ED3-89D8-4A04-8AAA-25E9B26104FF}" type="presOf" srcId="{8F202E1E-3857-4677-891C-C73A7BB17083}" destId="{9E3D6AD6-FD71-4446-80B8-04E5819C042E}" srcOrd="0" destOrd="0" presId="urn:microsoft.com/office/officeart/2005/8/layout/process1"/>
    <dgm:cxn modelId="{A59864DA-F846-4EAE-8B2C-5062ED55CCBF}" srcId="{B67A50EF-5316-4472-AEA7-B6ACB88F6B35}" destId="{29453BAD-0414-4E01-A46A-D883A06E8156}" srcOrd="0" destOrd="0" parTransId="{9037F34A-EE98-45CB-A062-D028C53E1CB7}" sibTransId="{8F202E1E-3857-4677-891C-C73A7BB17083}"/>
    <dgm:cxn modelId="{C023E8DE-8ACB-4B50-AF5F-8B25E91D7E89}" type="presOf" srcId="{29453BAD-0414-4E01-A46A-D883A06E8156}" destId="{947202BF-4334-4C9F-A2EB-D73776555F54}" srcOrd="0" destOrd="0" presId="urn:microsoft.com/office/officeart/2005/8/layout/process1"/>
    <dgm:cxn modelId="{C6C5AAE8-963C-4F3C-B052-E836A90CBB39}" type="presOf" srcId="{31E8F629-33CB-4795-8A56-F8DA8EE553EF}" destId="{A7900CB4-1E31-44B4-BAEB-8AFA40F78E97}" srcOrd="0" destOrd="0" presId="urn:microsoft.com/office/officeart/2005/8/layout/process1"/>
    <dgm:cxn modelId="{4199D4B6-FB95-4E3C-BB34-2C5E738A6AC9}" type="presParOf" srcId="{76A765A0-D920-4271-86A9-559A9F72B691}" destId="{947202BF-4334-4C9F-A2EB-D73776555F54}" srcOrd="0" destOrd="0" presId="urn:microsoft.com/office/officeart/2005/8/layout/process1"/>
    <dgm:cxn modelId="{BE568C24-278D-4968-A1B8-B80C0BDC1DE4}" type="presParOf" srcId="{76A765A0-D920-4271-86A9-559A9F72B691}" destId="{9E3D6AD6-FD71-4446-80B8-04E5819C042E}" srcOrd="1" destOrd="0" presId="urn:microsoft.com/office/officeart/2005/8/layout/process1"/>
    <dgm:cxn modelId="{D6A7CB14-67D9-48F8-9D22-EAA104652642}" type="presParOf" srcId="{9E3D6AD6-FD71-4446-80B8-04E5819C042E}" destId="{B590C4C9-7BD5-4DB8-84C0-88488967922B}" srcOrd="0" destOrd="0" presId="urn:microsoft.com/office/officeart/2005/8/layout/process1"/>
    <dgm:cxn modelId="{8D67C308-6FE0-4F89-9789-182B64393FAF}" type="presParOf" srcId="{76A765A0-D920-4271-86A9-559A9F72B691}" destId="{9FD39E44-DE11-413E-B199-801D79D6D908}" srcOrd="2" destOrd="0" presId="urn:microsoft.com/office/officeart/2005/8/layout/process1"/>
    <dgm:cxn modelId="{C6A69138-00C8-46A8-9300-57D0672CD282}" type="presParOf" srcId="{76A765A0-D920-4271-86A9-559A9F72B691}" destId="{86291CAC-DC89-49F6-BEE2-CA7B8F3F0660}" srcOrd="3" destOrd="0" presId="urn:microsoft.com/office/officeart/2005/8/layout/process1"/>
    <dgm:cxn modelId="{5EC0C208-650A-48E9-B69B-D1F481F06FFF}" type="presParOf" srcId="{86291CAC-DC89-49F6-BEE2-CA7B8F3F0660}" destId="{99C5BB2F-022B-4C71-865A-24AE5A5AD304}" srcOrd="0" destOrd="0" presId="urn:microsoft.com/office/officeart/2005/8/layout/process1"/>
    <dgm:cxn modelId="{4E1F6FB5-8E0B-4E9D-A1A5-0ED1AC5AAFE4}" type="presParOf" srcId="{76A765A0-D920-4271-86A9-559A9F72B691}" destId="{D97360F2-244B-437D-A023-B9AD38CDEAFD}" srcOrd="4" destOrd="0" presId="urn:microsoft.com/office/officeart/2005/8/layout/process1"/>
    <dgm:cxn modelId="{C5033A89-9B95-439E-88E5-43AAA2D04074}" type="presParOf" srcId="{76A765A0-D920-4271-86A9-559A9F72B691}" destId="{A7900CB4-1E31-44B4-BAEB-8AFA40F78E97}" srcOrd="5" destOrd="0" presId="urn:microsoft.com/office/officeart/2005/8/layout/process1"/>
    <dgm:cxn modelId="{6A87F9BD-3164-43A2-A613-4E68E48CE860}" type="presParOf" srcId="{A7900CB4-1E31-44B4-BAEB-8AFA40F78E97}" destId="{2A86DC87-9F7E-4D5E-BEAD-4C35F2A3D45B}" srcOrd="0" destOrd="0" presId="urn:microsoft.com/office/officeart/2005/8/layout/process1"/>
    <dgm:cxn modelId="{7E57CE59-E15D-4B12-88E5-A27F889A3494}" type="presParOf" srcId="{76A765A0-D920-4271-86A9-559A9F72B691}" destId="{E5EA949E-6BDA-43A4-B1FF-D0F7F9B64645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7A50EF-5316-4472-AEA7-B6ACB88F6B3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9453BAD-0414-4E01-A46A-D883A06E8156}">
      <dgm:prSet phldrT="[テキスト]"/>
      <dgm:spPr>
        <a:solidFill>
          <a:schemeClr val="accent2"/>
        </a:solidFill>
      </dgm:spPr>
      <dgm:t>
        <a:bodyPr/>
        <a:lstStyle/>
        <a:p>
          <a:r>
            <a:rPr kumimoji="1" lang="en-US" altLang="ja-JP" b="1" dirty="0"/>
            <a:t>Observe</a:t>
          </a:r>
          <a:endParaRPr kumimoji="1" lang="ja-JP" altLang="en-US" b="1" dirty="0"/>
        </a:p>
      </dgm:t>
    </dgm:pt>
    <dgm:pt modelId="{9037F34A-EE98-45CB-A062-D028C53E1CB7}" type="parTrans" cxnId="{A59864DA-F846-4EAE-8B2C-5062ED55CCBF}">
      <dgm:prSet/>
      <dgm:spPr/>
      <dgm:t>
        <a:bodyPr/>
        <a:lstStyle/>
        <a:p>
          <a:endParaRPr kumimoji="1" lang="ja-JP" altLang="en-US" b="1"/>
        </a:p>
      </dgm:t>
    </dgm:pt>
    <dgm:pt modelId="{8F202E1E-3857-4677-891C-C73A7BB17083}" type="sibTrans" cxnId="{A59864DA-F846-4EAE-8B2C-5062ED55CCBF}">
      <dgm:prSet/>
      <dgm:spPr>
        <a:solidFill>
          <a:schemeClr val="accent4"/>
        </a:solidFill>
      </dgm:spPr>
      <dgm:t>
        <a:bodyPr/>
        <a:lstStyle/>
        <a:p>
          <a:endParaRPr kumimoji="1" lang="ja-JP" altLang="en-US" b="1"/>
        </a:p>
      </dgm:t>
    </dgm:pt>
    <dgm:pt modelId="{59C11223-E10F-4E11-B40A-A3B0A8611D9B}">
      <dgm:prSet phldrT="[テキスト]"/>
      <dgm:spPr/>
      <dgm:t>
        <a:bodyPr/>
        <a:lstStyle/>
        <a:p>
          <a:r>
            <a:rPr kumimoji="1" lang="en-US" altLang="ja-JP" b="1" dirty="0"/>
            <a:t>Orient</a:t>
          </a:r>
          <a:endParaRPr kumimoji="1" lang="ja-JP" altLang="en-US" b="1" dirty="0"/>
        </a:p>
      </dgm:t>
    </dgm:pt>
    <dgm:pt modelId="{51C8B4AB-2D80-421E-BC52-700FD5AAA8DD}" type="parTrans" cxnId="{41DE5329-6AB1-4C97-B32A-9D0C86C72071}">
      <dgm:prSet/>
      <dgm:spPr/>
      <dgm:t>
        <a:bodyPr/>
        <a:lstStyle/>
        <a:p>
          <a:endParaRPr kumimoji="1" lang="ja-JP" altLang="en-US" b="1"/>
        </a:p>
      </dgm:t>
    </dgm:pt>
    <dgm:pt modelId="{A6FF8C48-4F06-4992-A7B4-4621BD9E7046}" type="sibTrans" cxnId="{41DE5329-6AB1-4C97-B32A-9D0C86C72071}">
      <dgm:prSet/>
      <dgm:spPr>
        <a:solidFill>
          <a:schemeClr val="accent4"/>
        </a:solidFill>
      </dgm:spPr>
      <dgm:t>
        <a:bodyPr/>
        <a:lstStyle/>
        <a:p>
          <a:endParaRPr kumimoji="1" lang="ja-JP" altLang="en-US" b="1"/>
        </a:p>
      </dgm:t>
    </dgm:pt>
    <dgm:pt modelId="{F9D2EA1F-0C11-4217-A6C7-D4838B0DCC26}">
      <dgm:prSet phldrT="[テキスト]"/>
      <dgm:spPr>
        <a:solidFill>
          <a:schemeClr val="accent6"/>
        </a:solidFill>
      </dgm:spPr>
      <dgm:t>
        <a:bodyPr/>
        <a:lstStyle/>
        <a:p>
          <a:r>
            <a:rPr kumimoji="1" lang="en-US" altLang="ja-JP" b="1" dirty="0" err="1"/>
            <a:t>Dicide</a:t>
          </a:r>
          <a:endParaRPr kumimoji="1" lang="ja-JP" altLang="en-US" b="1" dirty="0"/>
        </a:p>
      </dgm:t>
    </dgm:pt>
    <dgm:pt modelId="{C3FCFF3B-7239-41C7-B073-813415271BA5}" type="parTrans" cxnId="{7C5E990C-520B-448F-A5AB-C640F4496832}">
      <dgm:prSet/>
      <dgm:spPr/>
      <dgm:t>
        <a:bodyPr/>
        <a:lstStyle/>
        <a:p>
          <a:endParaRPr kumimoji="1" lang="ja-JP" altLang="en-US" b="1"/>
        </a:p>
      </dgm:t>
    </dgm:pt>
    <dgm:pt modelId="{31E8F629-33CB-4795-8A56-F8DA8EE553EF}" type="sibTrans" cxnId="{7C5E990C-520B-448F-A5AB-C640F4496832}">
      <dgm:prSet/>
      <dgm:spPr>
        <a:solidFill>
          <a:schemeClr val="accent4"/>
        </a:solidFill>
      </dgm:spPr>
      <dgm:t>
        <a:bodyPr/>
        <a:lstStyle/>
        <a:p>
          <a:endParaRPr kumimoji="1" lang="ja-JP" altLang="en-US" b="1"/>
        </a:p>
      </dgm:t>
    </dgm:pt>
    <dgm:pt modelId="{C32F5DDE-E160-4F2B-BEB1-359523FBE1E5}">
      <dgm:prSet phldrT="[テキスト]"/>
      <dgm:spPr>
        <a:solidFill>
          <a:srgbClr val="7030A0"/>
        </a:solidFill>
      </dgm:spPr>
      <dgm:t>
        <a:bodyPr/>
        <a:lstStyle/>
        <a:p>
          <a:r>
            <a:rPr kumimoji="1" lang="en-US" altLang="ja-JP" b="1" dirty="0"/>
            <a:t>Act</a:t>
          </a:r>
          <a:endParaRPr kumimoji="1" lang="ja-JP" altLang="en-US" b="1" dirty="0"/>
        </a:p>
      </dgm:t>
    </dgm:pt>
    <dgm:pt modelId="{7F0FE3C5-DC38-4F9C-B486-E55A098AD263}" type="parTrans" cxnId="{87AA5B6F-1C87-419D-ABCD-320BB0BAB0E2}">
      <dgm:prSet/>
      <dgm:spPr/>
      <dgm:t>
        <a:bodyPr/>
        <a:lstStyle/>
        <a:p>
          <a:endParaRPr kumimoji="1" lang="ja-JP" altLang="en-US" b="1"/>
        </a:p>
      </dgm:t>
    </dgm:pt>
    <dgm:pt modelId="{8C4C8B60-615C-4466-92B4-F8DE06686B97}" type="sibTrans" cxnId="{87AA5B6F-1C87-419D-ABCD-320BB0BAB0E2}">
      <dgm:prSet/>
      <dgm:spPr/>
      <dgm:t>
        <a:bodyPr/>
        <a:lstStyle/>
        <a:p>
          <a:endParaRPr kumimoji="1" lang="ja-JP" altLang="en-US" b="1"/>
        </a:p>
      </dgm:t>
    </dgm:pt>
    <dgm:pt modelId="{76A765A0-D920-4271-86A9-559A9F72B691}" type="pres">
      <dgm:prSet presAssocID="{B67A50EF-5316-4472-AEA7-B6ACB88F6B35}" presName="Name0" presStyleCnt="0">
        <dgm:presLayoutVars>
          <dgm:dir/>
          <dgm:resizeHandles val="exact"/>
        </dgm:presLayoutVars>
      </dgm:prSet>
      <dgm:spPr/>
    </dgm:pt>
    <dgm:pt modelId="{947202BF-4334-4C9F-A2EB-D73776555F54}" type="pres">
      <dgm:prSet presAssocID="{29453BAD-0414-4E01-A46A-D883A06E8156}" presName="node" presStyleLbl="node1" presStyleIdx="0" presStyleCnt="4">
        <dgm:presLayoutVars>
          <dgm:bulletEnabled val="1"/>
        </dgm:presLayoutVars>
      </dgm:prSet>
      <dgm:spPr/>
    </dgm:pt>
    <dgm:pt modelId="{9E3D6AD6-FD71-4446-80B8-04E5819C042E}" type="pres">
      <dgm:prSet presAssocID="{8F202E1E-3857-4677-891C-C73A7BB17083}" presName="sibTrans" presStyleLbl="sibTrans2D1" presStyleIdx="0" presStyleCnt="3"/>
      <dgm:spPr/>
    </dgm:pt>
    <dgm:pt modelId="{B590C4C9-7BD5-4DB8-84C0-88488967922B}" type="pres">
      <dgm:prSet presAssocID="{8F202E1E-3857-4677-891C-C73A7BB17083}" presName="connectorText" presStyleLbl="sibTrans2D1" presStyleIdx="0" presStyleCnt="3"/>
      <dgm:spPr/>
    </dgm:pt>
    <dgm:pt modelId="{9FD39E44-DE11-413E-B199-801D79D6D908}" type="pres">
      <dgm:prSet presAssocID="{59C11223-E10F-4E11-B40A-A3B0A8611D9B}" presName="node" presStyleLbl="node1" presStyleIdx="1" presStyleCnt="4">
        <dgm:presLayoutVars>
          <dgm:bulletEnabled val="1"/>
        </dgm:presLayoutVars>
      </dgm:prSet>
      <dgm:spPr/>
    </dgm:pt>
    <dgm:pt modelId="{86291CAC-DC89-49F6-BEE2-CA7B8F3F0660}" type="pres">
      <dgm:prSet presAssocID="{A6FF8C48-4F06-4992-A7B4-4621BD9E7046}" presName="sibTrans" presStyleLbl="sibTrans2D1" presStyleIdx="1" presStyleCnt="3"/>
      <dgm:spPr/>
    </dgm:pt>
    <dgm:pt modelId="{99C5BB2F-022B-4C71-865A-24AE5A5AD304}" type="pres">
      <dgm:prSet presAssocID="{A6FF8C48-4F06-4992-A7B4-4621BD9E7046}" presName="connectorText" presStyleLbl="sibTrans2D1" presStyleIdx="1" presStyleCnt="3"/>
      <dgm:spPr/>
    </dgm:pt>
    <dgm:pt modelId="{D97360F2-244B-437D-A023-B9AD38CDEAFD}" type="pres">
      <dgm:prSet presAssocID="{F9D2EA1F-0C11-4217-A6C7-D4838B0DCC26}" presName="node" presStyleLbl="node1" presStyleIdx="2" presStyleCnt="4">
        <dgm:presLayoutVars>
          <dgm:bulletEnabled val="1"/>
        </dgm:presLayoutVars>
      </dgm:prSet>
      <dgm:spPr/>
    </dgm:pt>
    <dgm:pt modelId="{A7900CB4-1E31-44B4-BAEB-8AFA40F78E97}" type="pres">
      <dgm:prSet presAssocID="{31E8F629-33CB-4795-8A56-F8DA8EE553EF}" presName="sibTrans" presStyleLbl="sibTrans2D1" presStyleIdx="2" presStyleCnt="3"/>
      <dgm:spPr/>
    </dgm:pt>
    <dgm:pt modelId="{2A86DC87-9F7E-4D5E-BEAD-4C35F2A3D45B}" type="pres">
      <dgm:prSet presAssocID="{31E8F629-33CB-4795-8A56-F8DA8EE553EF}" presName="connectorText" presStyleLbl="sibTrans2D1" presStyleIdx="2" presStyleCnt="3"/>
      <dgm:spPr/>
    </dgm:pt>
    <dgm:pt modelId="{E5EA949E-6BDA-43A4-B1FF-D0F7F9B64645}" type="pres">
      <dgm:prSet presAssocID="{C32F5DDE-E160-4F2B-BEB1-359523FBE1E5}" presName="node" presStyleLbl="node1" presStyleIdx="3" presStyleCnt="4">
        <dgm:presLayoutVars>
          <dgm:bulletEnabled val="1"/>
        </dgm:presLayoutVars>
      </dgm:prSet>
      <dgm:spPr/>
    </dgm:pt>
  </dgm:ptLst>
  <dgm:cxnLst>
    <dgm:cxn modelId="{7915FE03-5DE2-43EB-87F4-66FB7DAE963E}" type="presOf" srcId="{31E8F629-33CB-4795-8A56-F8DA8EE553EF}" destId="{2A86DC87-9F7E-4D5E-BEAD-4C35F2A3D45B}" srcOrd="1" destOrd="0" presId="urn:microsoft.com/office/officeart/2005/8/layout/process1"/>
    <dgm:cxn modelId="{7C5E990C-520B-448F-A5AB-C640F4496832}" srcId="{B67A50EF-5316-4472-AEA7-B6ACB88F6B35}" destId="{F9D2EA1F-0C11-4217-A6C7-D4838B0DCC26}" srcOrd="2" destOrd="0" parTransId="{C3FCFF3B-7239-41C7-B073-813415271BA5}" sibTransId="{31E8F629-33CB-4795-8A56-F8DA8EE553EF}"/>
    <dgm:cxn modelId="{644DD514-CE5C-40B9-9596-DE60918451EF}" type="presOf" srcId="{59C11223-E10F-4E11-B40A-A3B0A8611D9B}" destId="{9FD39E44-DE11-413E-B199-801D79D6D908}" srcOrd="0" destOrd="0" presId="urn:microsoft.com/office/officeart/2005/8/layout/process1"/>
    <dgm:cxn modelId="{D8724E1F-AB70-4F63-BE34-C4EAEF08F94B}" type="presOf" srcId="{B67A50EF-5316-4472-AEA7-B6ACB88F6B35}" destId="{76A765A0-D920-4271-86A9-559A9F72B691}" srcOrd="0" destOrd="0" presId="urn:microsoft.com/office/officeart/2005/8/layout/process1"/>
    <dgm:cxn modelId="{41DE5329-6AB1-4C97-B32A-9D0C86C72071}" srcId="{B67A50EF-5316-4472-AEA7-B6ACB88F6B35}" destId="{59C11223-E10F-4E11-B40A-A3B0A8611D9B}" srcOrd="1" destOrd="0" parTransId="{51C8B4AB-2D80-421E-BC52-700FD5AAA8DD}" sibTransId="{A6FF8C48-4F06-4992-A7B4-4621BD9E7046}"/>
    <dgm:cxn modelId="{15ABFE5E-1C44-42EA-A5C6-C81A3A2D6186}" type="presOf" srcId="{A6FF8C48-4F06-4992-A7B4-4621BD9E7046}" destId="{86291CAC-DC89-49F6-BEE2-CA7B8F3F0660}" srcOrd="0" destOrd="0" presId="urn:microsoft.com/office/officeart/2005/8/layout/process1"/>
    <dgm:cxn modelId="{B0FD8869-375A-4D40-9383-CE3B2E7DD719}" type="presOf" srcId="{C32F5DDE-E160-4F2B-BEB1-359523FBE1E5}" destId="{E5EA949E-6BDA-43A4-B1FF-D0F7F9B64645}" srcOrd="0" destOrd="0" presId="urn:microsoft.com/office/officeart/2005/8/layout/process1"/>
    <dgm:cxn modelId="{87AA5B6F-1C87-419D-ABCD-320BB0BAB0E2}" srcId="{B67A50EF-5316-4472-AEA7-B6ACB88F6B35}" destId="{C32F5DDE-E160-4F2B-BEB1-359523FBE1E5}" srcOrd="3" destOrd="0" parTransId="{7F0FE3C5-DC38-4F9C-B486-E55A098AD263}" sibTransId="{8C4C8B60-615C-4466-92B4-F8DE06686B97}"/>
    <dgm:cxn modelId="{4A98EACA-E995-4C17-B77E-236340631EED}" type="presOf" srcId="{8F202E1E-3857-4677-891C-C73A7BB17083}" destId="{B590C4C9-7BD5-4DB8-84C0-88488967922B}" srcOrd="1" destOrd="0" presId="urn:microsoft.com/office/officeart/2005/8/layout/process1"/>
    <dgm:cxn modelId="{8BDC71CB-A34B-4F83-B0F6-5E9D459A1C0B}" type="presOf" srcId="{A6FF8C48-4F06-4992-A7B4-4621BD9E7046}" destId="{99C5BB2F-022B-4C71-865A-24AE5A5AD304}" srcOrd="1" destOrd="0" presId="urn:microsoft.com/office/officeart/2005/8/layout/process1"/>
    <dgm:cxn modelId="{47C102CC-5C5B-4ED0-A2B2-C2AF5302A059}" type="presOf" srcId="{F9D2EA1F-0C11-4217-A6C7-D4838B0DCC26}" destId="{D97360F2-244B-437D-A023-B9AD38CDEAFD}" srcOrd="0" destOrd="0" presId="urn:microsoft.com/office/officeart/2005/8/layout/process1"/>
    <dgm:cxn modelId="{7E504ED3-89D8-4A04-8AAA-25E9B26104FF}" type="presOf" srcId="{8F202E1E-3857-4677-891C-C73A7BB17083}" destId="{9E3D6AD6-FD71-4446-80B8-04E5819C042E}" srcOrd="0" destOrd="0" presId="urn:microsoft.com/office/officeart/2005/8/layout/process1"/>
    <dgm:cxn modelId="{A59864DA-F846-4EAE-8B2C-5062ED55CCBF}" srcId="{B67A50EF-5316-4472-AEA7-B6ACB88F6B35}" destId="{29453BAD-0414-4E01-A46A-D883A06E8156}" srcOrd="0" destOrd="0" parTransId="{9037F34A-EE98-45CB-A062-D028C53E1CB7}" sibTransId="{8F202E1E-3857-4677-891C-C73A7BB17083}"/>
    <dgm:cxn modelId="{C023E8DE-8ACB-4B50-AF5F-8B25E91D7E89}" type="presOf" srcId="{29453BAD-0414-4E01-A46A-D883A06E8156}" destId="{947202BF-4334-4C9F-A2EB-D73776555F54}" srcOrd="0" destOrd="0" presId="urn:microsoft.com/office/officeart/2005/8/layout/process1"/>
    <dgm:cxn modelId="{C6C5AAE8-963C-4F3C-B052-E836A90CBB39}" type="presOf" srcId="{31E8F629-33CB-4795-8A56-F8DA8EE553EF}" destId="{A7900CB4-1E31-44B4-BAEB-8AFA40F78E97}" srcOrd="0" destOrd="0" presId="urn:microsoft.com/office/officeart/2005/8/layout/process1"/>
    <dgm:cxn modelId="{4199D4B6-FB95-4E3C-BB34-2C5E738A6AC9}" type="presParOf" srcId="{76A765A0-D920-4271-86A9-559A9F72B691}" destId="{947202BF-4334-4C9F-A2EB-D73776555F54}" srcOrd="0" destOrd="0" presId="urn:microsoft.com/office/officeart/2005/8/layout/process1"/>
    <dgm:cxn modelId="{BE568C24-278D-4968-A1B8-B80C0BDC1DE4}" type="presParOf" srcId="{76A765A0-D920-4271-86A9-559A9F72B691}" destId="{9E3D6AD6-FD71-4446-80B8-04E5819C042E}" srcOrd="1" destOrd="0" presId="urn:microsoft.com/office/officeart/2005/8/layout/process1"/>
    <dgm:cxn modelId="{D6A7CB14-67D9-48F8-9D22-EAA104652642}" type="presParOf" srcId="{9E3D6AD6-FD71-4446-80B8-04E5819C042E}" destId="{B590C4C9-7BD5-4DB8-84C0-88488967922B}" srcOrd="0" destOrd="0" presId="urn:microsoft.com/office/officeart/2005/8/layout/process1"/>
    <dgm:cxn modelId="{8D67C308-6FE0-4F89-9789-182B64393FAF}" type="presParOf" srcId="{76A765A0-D920-4271-86A9-559A9F72B691}" destId="{9FD39E44-DE11-413E-B199-801D79D6D908}" srcOrd="2" destOrd="0" presId="urn:microsoft.com/office/officeart/2005/8/layout/process1"/>
    <dgm:cxn modelId="{C6A69138-00C8-46A8-9300-57D0672CD282}" type="presParOf" srcId="{76A765A0-D920-4271-86A9-559A9F72B691}" destId="{86291CAC-DC89-49F6-BEE2-CA7B8F3F0660}" srcOrd="3" destOrd="0" presId="urn:microsoft.com/office/officeart/2005/8/layout/process1"/>
    <dgm:cxn modelId="{5EC0C208-650A-48E9-B69B-D1F481F06FFF}" type="presParOf" srcId="{86291CAC-DC89-49F6-BEE2-CA7B8F3F0660}" destId="{99C5BB2F-022B-4C71-865A-24AE5A5AD304}" srcOrd="0" destOrd="0" presId="urn:microsoft.com/office/officeart/2005/8/layout/process1"/>
    <dgm:cxn modelId="{4E1F6FB5-8E0B-4E9D-A1A5-0ED1AC5AAFE4}" type="presParOf" srcId="{76A765A0-D920-4271-86A9-559A9F72B691}" destId="{D97360F2-244B-437D-A023-B9AD38CDEAFD}" srcOrd="4" destOrd="0" presId="urn:microsoft.com/office/officeart/2005/8/layout/process1"/>
    <dgm:cxn modelId="{C5033A89-9B95-439E-88E5-43AAA2D04074}" type="presParOf" srcId="{76A765A0-D920-4271-86A9-559A9F72B691}" destId="{A7900CB4-1E31-44B4-BAEB-8AFA40F78E97}" srcOrd="5" destOrd="0" presId="urn:microsoft.com/office/officeart/2005/8/layout/process1"/>
    <dgm:cxn modelId="{6A87F9BD-3164-43A2-A613-4E68E48CE860}" type="presParOf" srcId="{A7900CB4-1E31-44B4-BAEB-8AFA40F78E97}" destId="{2A86DC87-9F7E-4D5E-BEAD-4C35F2A3D45B}" srcOrd="0" destOrd="0" presId="urn:microsoft.com/office/officeart/2005/8/layout/process1"/>
    <dgm:cxn modelId="{7E57CE59-E15D-4B12-88E5-A27F889A3494}" type="presParOf" srcId="{76A765A0-D920-4271-86A9-559A9F72B691}" destId="{E5EA949E-6BDA-43A4-B1FF-D0F7F9B64645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202BF-4334-4C9F-A2EB-D73776555F54}">
      <dsp:nvSpPr>
        <dsp:cNvPr id="0" name=""/>
        <dsp:cNvSpPr/>
      </dsp:nvSpPr>
      <dsp:spPr>
        <a:xfrm>
          <a:off x="5188" y="2377798"/>
          <a:ext cx="2268713" cy="136122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700" b="1" kern="1200" dirty="0"/>
            <a:t>Observe</a:t>
          </a:r>
          <a:endParaRPr kumimoji="1" lang="ja-JP" altLang="en-US" sz="3700" b="1" kern="1200" dirty="0"/>
        </a:p>
      </dsp:txBody>
      <dsp:txXfrm>
        <a:off x="45057" y="2417667"/>
        <a:ext cx="2188975" cy="1281489"/>
      </dsp:txXfrm>
    </dsp:sp>
    <dsp:sp modelId="{9E3D6AD6-FD71-4446-80B8-04E5819C042E}">
      <dsp:nvSpPr>
        <dsp:cNvPr id="0" name=""/>
        <dsp:cNvSpPr/>
      </dsp:nvSpPr>
      <dsp:spPr>
        <a:xfrm>
          <a:off x="2500773" y="2777092"/>
          <a:ext cx="480967" cy="5626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700" b="1" kern="1200"/>
        </a:p>
      </dsp:txBody>
      <dsp:txXfrm>
        <a:off x="2500773" y="2889620"/>
        <a:ext cx="336677" cy="337584"/>
      </dsp:txXfrm>
    </dsp:sp>
    <dsp:sp modelId="{9FD39E44-DE11-413E-B199-801D79D6D908}">
      <dsp:nvSpPr>
        <dsp:cNvPr id="0" name=""/>
        <dsp:cNvSpPr/>
      </dsp:nvSpPr>
      <dsp:spPr>
        <a:xfrm>
          <a:off x="3181387" y="2377798"/>
          <a:ext cx="2268713" cy="1361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700" b="1" kern="1200" dirty="0"/>
            <a:t>Orient</a:t>
          </a:r>
          <a:endParaRPr kumimoji="1" lang="ja-JP" altLang="en-US" sz="3700" b="1" kern="1200" dirty="0"/>
        </a:p>
      </dsp:txBody>
      <dsp:txXfrm>
        <a:off x="3221256" y="2417667"/>
        <a:ext cx="2188975" cy="1281489"/>
      </dsp:txXfrm>
    </dsp:sp>
    <dsp:sp modelId="{86291CAC-DC89-49F6-BEE2-CA7B8F3F0660}">
      <dsp:nvSpPr>
        <dsp:cNvPr id="0" name=""/>
        <dsp:cNvSpPr/>
      </dsp:nvSpPr>
      <dsp:spPr>
        <a:xfrm>
          <a:off x="5676971" y="2777092"/>
          <a:ext cx="480967" cy="5626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700" b="1" kern="1200"/>
        </a:p>
      </dsp:txBody>
      <dsp:txXfrm>
        <a:off x="5676971" y="2889620"/>
        <a:ext cx="336677" cy="337584"/>
      </dsp:txXfrm>
    </dsp:sp>
    <dsp:sp modelId="{D97360F2-244B-437D-A023-B9AD38CDEAFD}">
      <dsp:nvSpPr>
        <dsp:cNvPr id="0" name=""/>
        <dsp:cNvSpPr/>
      </dsp:nvSpPr>
      <dsp:spPr>
        <a:xfrm>
          <a:off x="6357585" y="2377798"/>
          <a:ext cx="2268713" cy="1361227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700" b="1" kern="1200" dirty="0" err="1"/>
            <a:t>Dicide</a:t>
          </a:r>
          <a:endParaRPr kumimoji="1" lang="ja-JP" altLang="en-US" sz="3700" b="1" kern="1200" dirty="0"/>
        </a:p>
      </dsp:txBody>
      <dsp:txXfrm>
        <a:off x="6397454" y="2417667"/>
        <a:ext cx="2188975" cy="1281489"/>
      </dsp:txXfrm>
    </dsp:sp>
    <dsp:sp modelId="{A7900CB4-1E31-44B4-BAEB-8AFA40F78E97}">
      <dsp:nvSpPr>
        <dsp:cNvPr id="0" name=""/>
        <dsp:cNvSpPr/>
      </dsp:nvSpPr>
      <dsp:spPr>
        <a:xfrm>
          <a:off x="8853170" y="2777092"/>
          <a:ext cx="480967" cy="5626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700" b="1" kern="1200"/>
        </a:p>
      </dsp:txBody>
      <dsp:txXfrm>
        <a:off x="8853170" y="2889620"/>
        <a:ext cx="336677" cy="337584"/>
      </dsp:txXfrm>
    </dsp:sp>
    <dsp:sp modelId="{E5EA949E-6BDA-43A4-B1FF-D0F7F9B64645}">
      <dsp:nvSpPr>
        <dsp:cNvPr id="0" name=""/>
        <dsp:cNvSpPr/>
      </dsp:nvSpPr>
      <dsp:spPr>
        <a:xfrm>
          <a:off x="9533783" y="2377798"/>
          <a:ext cx="2268713" cy="1361227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700" b="1" kern="1200" dirty="0"/>
            <a:t>Act</a:t>
          </a:r>
          <a:endParaRPr kumimoji="1" lang="ja-JP" altLang="en-US" sz="3700" b="1" kern="1200" dirty="0"/>
        </a:p>
      </dsp:txBody>
      <dsp:txXfrm>
        <a:off x="9573652" y="2417667"/>
        <a:ext cx="2188975" cy="12814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202BF-4334-4C9F-A2EB-D73776555F54}">
      <dsp:nvSpPr>
        <dsp:cNvPr id="0" name=""/>
        <dsp:cNvSpPr/>
      </dsp:nvSpPr>
      <dsp:spPr>
        <a:xfrm>
          <a:off x="5188" y="2377798"/>
          <a:ext cx="2268713" cy="136122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700" b="1" kern="1200" dirty="0"/>
            <a:t>Observe</a:t>
          </a:r>
          <a:endParaRPr kumimoji="1" lang="ja-JP" altLang="en-US" sz="3700" b="1" kern="1200" dirty="0"/>
        </a:p>
      </dsp:txBody>
      <dsp:txXfrm>
        <a:off x="45057" y="2417667"/>
        <a:ext cx="2188975" cy="1281489"/>
      </dsp:txXfrm>
    </dsp:sp>
    <dsp:sp modelId="{9E3D6AD6-FD71-4446-80B8-04E5819C042E}">
      <dsp:nvSpPr>
        <dsp:cNvPr id="0" name=""/>
        <dsp:cNvSpPr/>
      </dsp:nvSpPr>
      <dsp:spPr>
        <a:xfrm>
          <a:off x="2500773" y="2777092"/>
          <a:ext cx="480967" cy="5626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700" b="1" kern="1200"/>
        </a:p>
      </dsp:txBody>
      <dsp:txXfrm>
        <a:off x="2500773" y="2889620"/>
        <a:ext cx="336677" cy="337584"/>
      </dsp:txXfrm>
    </dsp:sp>
    <dsp:sp modelId="{9FD39E44-DE11-413E-B199-801D79D6D908}">
      <dsp:nvSpPr>
        <dsp:cNvPr id="0" name=""/>
        <dsp:cNvSpPr/>
      </dsp:nvSpPr>
      <dsp:spPr>
        <a:xfrm>
          <a:off x="3181387" y="2377798"/>
          <a:ext cx="2268713" cy="1361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700" b="1" kern="1200" dirty="0"/>
            <a:t>Orient</a:t>
          </a:r>
          <a:endParaRPr kumimoji="1" lang="ja-JP" altLang="en-US" sz="3700" b="1" kern="1200" dirty="0"/>
        </a:p>
      </dsp:txBody>
      <dsp:txXfrm>
        <a:off x="3221256" y="2417667"/>
        <a:ext cx="2188975" cy="1281489"/>
      </dsp:txXfrm>
    </dsp:sp>
    <dsp:sp modelId="{86291CAC-DC89-49F6-BEE2-CA7B8F3F0660}">
      <dsp:nvSpPr>
        <dsp:cNvPr id="0" name=""/>
        <dsp:cNvSpPr/>
      </dsp:nvSpPr>
      <dsp:spPr>
        <a:xfrm>
          <a:off x="5676971" y="2777092"/>
          <a:ext cx="480967" cy="5626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700" b="1" kern="1200"/>
        </a:p>
      </dsp:txBody>
      <dsp:txXfrm>
        <a:off x="5676971" y="2889620"/>
        <a:ext cx="336677" cy="337584"/>
      </dsp:txXfrm>
    </dsp:sp>
    <dsp:sp modelId="{D97360F2-244B-437D-A023-B9AD38CDEAFD}">
      <dsp:nvSpPr>
        <dsp:cNvPr id="0" name=""/>
        <dsp:cNvSpPr/>
      </dsp:nvSpPr>
      <dsp:spPr>
        <a:xfrm>
          <a:off x="6357585" y="2377798"/>
          <a:ext cx="2268713" cy="1361227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700" b="1" kern="1200" dirty="0" err="1"/>
            <a:t>Dicide</a:t>
          </a:r>
          <a:endParaRPr kumimoji="1" lang="ja-JP" altLang="en-US" sz="3700" b="1" kern="1200" dirty="0"/>
        </a:p>
      </dsp:txBody>
      <dsp:txXfrm>
        <a:off x="6397454" y="2417667"/>
        <a:ext cx="2188975" cy="1281489"/>
      </dsp:txXfrm>
    </dsp:sp>
    <dsp:sp modelId="{A7900CB4-1E31-44B4-BAEB-8AFA40F78E97}">
      <dsp:nvSpPr>
        <dsp:cNvPr id="0" name=""/>
        <dsp:cNvSpPr/>
      </dsp:nvSpPr>
      <dsp:spPr>
        <a:xfrm>
          <a:off x="8853170" y="2777092"/>
          <a:ext cx="480967" cy="5626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700" b="1" kern="1200"/>
        </a:p>
      </dsp:txBody>
      <dsp:txXfrm>
        <a:off x="8853170" y="2889620"/>
        <a:ext cx="336677" cy="337584"/>
      </dsp:txXfrm>
    </dsp:sp>
    <dsp:sp modelId="{E5EA949E-6BDA-43A4-B1FF-D0F7F9B64645}">
      <dsp:nvSpPr>
        <dsp:cNvPr id="0" name=""/>
        <dsp:cNvSpPr/>
      </dsp:nvSpPr>
      <dsp:spPr>
        <a:xfrm>
          <a:off x="9533783" y="2377798"/>
          <a:ext cx="2268713" cy="1361227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700" b="1" kern="1200" dirty="0"/>
            <a:t>Act</a:t>
          </a:r>
          <a:endParaRPr kumimoji="1" lang="ja-JP" altLang="en-US" sz="3700" b="1" kern="1200" dirty="0"/>
        </a:p>
      </dsp:txBody>
      <dsp:txXfrm>
        <a:off x="9573652" y="2417667"/>
        <a:ext cx="2188975" cy="1281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BC997C-6F00-45F4-9671-B8303CD76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B21B94-D1C8-4C78-AB8A-2ED80B786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6886FD-AE4C-456C-89E9-71E4619B6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04E0-CD67-4424-854E-C364D4CBA72E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E4E0BD-A203-4957-9AE8-D4B6D02B0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80CE8-ACCD-41DF-B766-C8A09352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58F0-8A3E-4BCB-BACC-511BE7283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96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8D7C5A-2887-45A1-B15A-CF391F970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9D06F2-8348-45F6-AD9E-464323930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C225BF-3804-4EE9-AB9C-772565D97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04E0-CD67-4424-854E-C364D4CBA72E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832946-656F-4A7F-BD6E-AF9CB25A9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D8FBBA-D296-4F8C-9003-661221261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58F0-8A3E-4BCB-BACC-511BE7283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41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26EA21-1A4F-488F-8A22-9F8D181776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75DAEE9-74D0-4833-9041-DEFB6EE79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5EFC5B-048C-42A4-92A2-2CDD9C244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04E0-CD67-4424-854E-C364D4CBA72E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F98A28-7ACC-4FA3-8716-79B2AE37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50FB91-4F4D-42C2-9104-641BE5516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58F0-8A3E-4BCB-BACC-511BE7283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56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AFCB6B-908F-402B-8E1A-D4E76B1FF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0615F-AEE9-42BF-8812-35D7F1DD7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B22830-5465-40D7-AC86-71670E47C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04E0-CD67-4424-854E-C364D4CBA72E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32814-1BFF-4E1E-9141-2B370AF8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9C655E-F961-4979-A22D-A2389B6D7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58F0-8A3E-4BCB-BACC-511BE7283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2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3CDD05-0001-4549-A518-0A7A9D9B2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37FFF9-92D7-4E77-91A4-A0389263E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15FA6A-B208-464E-A559-F72E41A94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04E0-CD67-4424-854E-C364D4CBA72E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3CE0F1-496C-4824-848B-5AE05CB2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17DE24-356D-4191-AD66-5CC4124ED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58F0-8A3E-4BCB-BACC-511BE7283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E0EA30-5CE5-4616-9E7F-16C545D11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380DA4-4DC5-4333-A16D-DD72BBA1DF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E8C16C-077C-4E22-86E8-4E186ECD9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97DE8D-7C1D-41F0-90FD-37ED91640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04E0-CD67-4424-854E-C364D4CBA72E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951B3B-6F84-4937-BB22-C0EDD98F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3C6FB0-A691-4E03-9F19-325E970BC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58F0-8A3E-4BCB-BACC-511BE7283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53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DE869B-5935-4286-8FCE-3E255E76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155829-0E69-4B6A-A8AE-18BF2B19D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D0BC6C-D027-47C4-83F5-E8A5C7697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0708399-484C-4086-9587-2DCF033B9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CE2AC09-85D6-4727-8F7F-2F3B42BA6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4864409-F8A3-4475-8DDC-5FB0FC43B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04E0-CD67-4424-854E-C364D4CBA72E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0C2A01C-2D02-4B57-9FF1-00E42137D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3B99239-AEA3-4FCE-842D-7B31FF341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58F0-8A3E-4BCB-BACC-511BE7283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52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9E7736-3994-447E-94B3-46D64BBD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5B2ADB3-88EC-4249-8F95-AA372153C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04E0-CD67-4424-854E-C364D4CBA72E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624CB8-C4DE-4719-84A8-9D0FD2274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FB0F65A-CB65-435B-8AB0-B22BD4BB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58F0-8A3E-4BCB-BACC-511BE7283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6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F697FFF-4A25-4166-A671-696900394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04E0-CD67-4424-854E-C364D4CBA72E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469945E-AE2C-4426-8FCE-2A9FC2E1B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69B3421-0E45-49C5-B011-751E7F547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58F0-8A3E-4BCB-BACC-511BE7283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00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F746F4-41A2-4792-AF61-0625504A5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2AE7E6-A991-4BA3-88F5-9848471EA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FCA309-431B-4346-A7F5-60DD1D3DB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4D50AE-4C87-4993-8B47-6F355AEF3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04E0-CD67-4424-854E-C364D4CBA72E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DA1BB3-A8DD-41E4-B5F1-6EF17C960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B82EBE-715A-43B1-9B8F-1E472D266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58F0-8A3E-4BCB-BACC-511BE7283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99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8E2978-C294-4A1D-857D-88B843958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4A0325B-08FF-4C69-9581-FA78DAD2F1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0EF744-60F0-41CE-85D5-F73089D31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35B578-D6C0-4E44-A90B-A270CDE4E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04E0-CD67-4424-854E-C364D4CBA72E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8967E4-8026-4BF8-983E-9182B45A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400708-5C10-45EC-848F-17782651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58F0-8A3E-4BCB-BACC-511BE7283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60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EF2070E-7ACE-4DE2-ADEB-6D12DD13C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01C5B5-217E-4C2C-8E7C-9775EEF8E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031DFD-938A-4D8B-8D5F-BAE4D4135E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304E0-CD67-4424-854E-C364D4CBA72E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B233FD-903F-4E2A-A14E-4CEA99174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061165-8E9A-49F0-8790-3351F12F74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D58F0-8A3E-4BCB-BACC-511BE7283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90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826AFD53-018D-4319-81D1-8D8C72CCD1D4}"/>
              </a:ext>
            </a:extLst>
          </p:cNvPr>
          <p:cNvGrpSpPr/>
          <p:nvPr/>
        </p:nvGrpSpPr>
        <p:grpSpPr>
          <a:xfrm>
            <a:off x="-109267" y="-458289"/>
            <a:ext cx="11807686" cy="7112869"/>
            <a:chOff x="1" y="-141988"/>
            <a:chExt cx="11807686" cy="7112869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4FFAC00D-C701-47D8-8BF1-A34CAFD1178B}"/>
                </a:ext>
              </a:extLst>
            </p:cNvPr>
            <p:cNvGrpSpPr/>
            <p:nvPr/>
          </p:nvGrpSpPr>
          <p:grpSpPr>
            <a:xfrm>
              <a:off x="1" y="-141988"/>
              <a:ext cx="11807686" cy="7112869"/>
              <a:chOff x="1" y="-141988"/>
              <a:chExt cx="11807686" cy="7112869"/>
            </a:xfrm>
          </p:grpSpPr>
          <p:graphicFrame>
            <p:nvGraphicFramePr>
              <p:cNvPr id="4" name="図表 3">
                <a:extLst>
                  <a:ext uri="{FF2B5EF4-FFF2-40B4-BE49-F238E27FC236}">
                    <a16:creationId xmlns:a16="http://schemas.microsoft.com/office/drawing/2014/main" id="{A0853225-A865-49B1-B58C-F99970D4F6A8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213475648"/>
                  </p:ext>
                </p:extLst>
              </p:nvPr>
            </p:nvGraphicFramePr>
            <p:xfrm>
              <a:off x="1" y="-141988"/>
              <a:ext cx="11807686" cy="611682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DC2482E0-7346-4667-9721-2650789E3902}"/>
                  </a:ext>
                </a:extLst>
              </p:cNvPr>
              <p:cNvSpPr txBox="1"/>
              <p:nvPr/>
            </p:nvSpPr>
            <p:spPr>
              <a:xfrm>
                <a:off x="465827" y="1453295"/>
                <a:ext cx="121058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4000" b="1" dirty="0"/>
                  <a:t>観察</a:t>
                </a:r>
                <a:endParaRPr kumimoji="1" lang="ja-JP" altLang="en-US" sz="4000" b="1" dirty="0"/>
              </a:p>
            </p:txBody>
          </p:sp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6EF8A9CA-478D-455F-8982-43AD395965A5}"/>
                  </a:ext>
                </a:extLst>
              </p:cNvPr>
              <p:cNvSpPr txBox="1"/>
              <p:nvPr/>
            </p:nvSpPr>
            <p:spPr>
              <a:xfrm>
                <a:off x="3200401" y="1453295"/>
                <a:ext cx="223651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4000" b="1" dirty="0"/>
                  <a:t>情勢判断</a:t>
                </a:r>
              </a:p>
            </p:txBody>
          </p:sp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759D0037-B5CB-420C-BE9A-7C400527F074}"/>
                  </a:ext>
                </a:extLst>
              </p:cNvPr>
              <p:cNvSpPr txBox="1"/>
              <p:nvPr/>
            </p:nvSpPr>
            <p:spPr>
              <a:xfrm>
                <a:off x="6385789" y="1453295"/>
                <a:ext cx="223651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4000" b="1" dirty="0"/>
                  <a:t>意思決定</a:t>
                </a:r>
                <a:endParaRPr kumimoji="1" lang="ja-JP" altLang="en-US" sz="4000" b="1" dirty="0"/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DC81A7BD-733D-47D5-AB7C-85B0689914C3}"/>
                  </a:ext>
                </a:extLst>
              </p:cNvPr>
              <p:cNvSpPr txBox="1"/>
              <p:nvPr/>
            </p:nvSpPr>
            <p:spPr>
              <a:xfrm>
                <a:off x="10091735" y="1453295"/>
                <a:ext cx="121058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4000" b="1" dirty="0"/>
                  <a:t>行動</a:t>
                </a:r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2EBF7E2-E3A6-4F9E-9866-BA1FC44234E8}"/>
                  </a:ext>
                </a:extLst>
              </p:cNvPr>
              <p:cNvSpPr txBox="1"/>
              <p:nvPr/>
            </p:nvSpPr>
            <p:spPr>
              <a:xfrm>
                <a:off x="4063527" y="6262995"/>
                <a:ext cx="377539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4000" b="1" dirty="0"/>
                  <a:t>フィードバック</a:t>
                </a:r>
                <a:endParaRPr kumimoji="1" lang="ja-JP" altLang="en-US" sz="4000" b="1" dirty="0"/>
              </a:p>
            </p:txBody>
          </p:sp>
        </p:grp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C06833F1-D969-4848-A61F-B634A085C34E}"/>
                </a:ext>
              </a:extLst>
            </p:cNvPr>
            <p:cNvSpPr/>
            <p:nvPr/>
          </p:nvSpPr>
          <p:spPr>
            <a:xfrm>
              <a:off x="1254540" y="3756463"/>
              <a:ext cx="2902226" cy="902624"/>
            </a:xfrm>
            <a:custGeom>
              <a:avLst/>
              <a:gdLst>
                <a:gd name="connsiteX0" fmla="*/ 2919264 w 2924944"/>
                <a:gd name="connsiteY0" fmla="*/ 0 h 516835"/>
                <a:gd name="connsiteX1" fmla="*/ 2924944 w 2924944"/>
                <a:gd name="connsiteY1" fmla="*/ 516835 h 516835"/>
                <a:gd name="connsiteX2" fmla="*/ 0 w 2924944"/>
                <a:gd name="connsiteY2" fmla="*/ 482758 h 516835"/>
                <a:gd name="connsiteX3" fmla="*/ 22718 w 2924944"/>
                <a:gd name="connsiteY3" fmla="*/ 28398 h 516835"/>
                <a:gd name="connsiteX0" fmla="*/ 2907905 w 2913585"/>
                <a:gd name="connsiteY0" fmla="*/ 0 h 516835"/>
                <a:gd name="connsiteX1" fmla="*/ 2913585 w 2913585"/>
                <a:gd name="connsiteY1" fmla="*/ 516835 h 516835"/>
                <a:gd name="connsiteX2" fmla="*/ 0 w 2913585"/>
                <a:gd name="connsiteY2" fmla="*/ 482758 h 516835"/>
                <a:gd name="connsiteX3" fmla="*/ 11359 w 2913585"/>
                <a:gd name="connsiteY3" fmla="*/ 28398 h 516835"/>
                <a:gd name="connsiteX0" fmla="*/ 2896546 w 2902226"/>
                <a:gd name="connsiteY0" fmla="*/ 0 h 516835"/>
                <a:gd name="connsiteX1" fmla="*/ 2902226 w 2902226"/>
                <a:gd name="connsiteY1" fmla="*/ 516835 h 516835"/>
                <a:gd name="connsiteX2" fmla="*/ 5680 w 2902226"/>
                <a:gd name="connsiteY2" fmla="*/ 499796 h 516835"/>
                <a:gd name="connsiteX3" fmla="*/ 0 w 2902226"/>
                <a:gd name="connsiteY3" fmla="*/ 28398 h 516835"/>
                <a:gd name="connsiteX0" fmla="*/ 2896546 w 2902226"/>
                <a:gd name="connsiteY0" fmla="*/ 46216 h 488437"/>
                <a:gd name="connsiteX1" fmla="*/ 2902226 w 2902226"/>
                <a:gd name="connsiteY1" fmla="*/ 488437 h 488437"/>
                <a:gd name="connsiteX2" fmla="*/ 5680 w 2902226"/>
                <a:gd name="connsiteY2" fmla="*/ 471398 h 488437"/>
                <a:gd name="connsiteX3" fmla="*/ 0 w 2902226"/>
                <a:gd name="connsiteY3" fmla="*/ 0 h 488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2226" h="488437">
                  <a:moveTo>
                    <a:pt x="2896546" y="46216"/>
                  </a:moveTo>
                  <a:cubicBezTo>
                    <a:pt x="2898439" y="218494"/>
                    <a:pt x="2900333" y="316159"/>
                    <a:pt x="2902226" y="488437"/>
                  </a:cubicBezTo>
                  <a:lnTo>
                    <a:pt x="5680" y="471398"/>
                  </a:lnTo>
                  <a:cubicBezTo>
                    <a:pt x="3787" y="314265"/>
                    <a:pt x="1893" y="157133"/>
                    <a:pt x="0" y="0"/>
                  </a:cubicBezTo>
                </a:path>
              </a:pathLst>
            </a:custGeom>
            <a:noFill/>
            <a:ln w="241300">
              <a:solidFill>
                <a:srgbClr val="C00000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BDBB6551-7EBE-4E65-AC5B-9AD621A8C80F}"/>
                </a:ext>
              </a:extLst>
            </p:cNvPr>
            <p:cNvSpPr/>
            <p:nvPr/>
          </p:nvSpPr>
          <p:spPr>
            <a:xfrm>
              <a:off x="761054" y="3911914"/>
              <a:ext cx="6604946" cy="1405047"/>
            </a:xfrm>
            <a:custGeom>
              <a:avLst/>
              <a:gdLst>
                <a:gd name="connsiteX0" fmla="*/ 2919264 w 2924944"/>
                <a:gd name="connsiteY0" fmla="*/ 0 h 516835"/>
                <a:gd name="connsiteX1" fmla="*/ 2924944 w 2924944"/>
                <a:gd name="connsiteY1" fmla="*/ 516835 h 516835"/>
                <a:gd name="connsiteX2" fmla="*/ 0 w 2924944"/>
                <a:gd name="connsiteY2" fmla="*/ 482758 h 516835"/>
                <a:gd name="connsiteX3" fmla="*/ 22718 w 2924944"/>
                <a:gd name="connsiteY3" fmla="*/ 28398 h 516835"/>
                <a:gd name="connsiteX0" fmla="*/ 2907905 w 2913585"/>
                <a:gd name="connsiteY0" fmla="*/ 0 h 516835"/>
                <a:gd name="connsiteX1" fmla="*/ 2913585 w 2913585"/>
                <a:gd name="connsiteY1" fmla="*/ 516835 h 516835"/>
                <a:gd name="connsiteX2" fmla="*/ 0 w 2913585"/>
                <a:gd name="connsiteY2" fmla="*/ 482758 h 516835"/>
                <a:gd name="connsiteX3" fmla="*/ 11359 w 2913585"/>
                <a:gd name="connsiteY3" fmla="*/ 28398 h 516835"/>
                <a:gd name="connsiteX0" fmla="*/ 2896546 w 2902226"/>
                <a:gd name="connsiteY0" fmla="*/ 0 h 516835"/>
                <a:gd name="connsiteX1" fmla="*/ 2902226 w 2902226"/>
                <a:gd name="connsiteY1" fmla="*/ 516835 h 516835"/>
                <a:gd name="connsiteX2" fmla="*/ 5680 w 2902226"/>
                <a:gd name="connsiteY2" fmla="*/ 499796 h 516835"/>
                <a:gd name="connsiteX3" fmla="*/ 0 w 2902226"/>
                <a:gd name="connsiteY3" fmla="*/ 28398 h 516835"/>
                <a:gd name="connsiteX0" fmla="*/ 2896546 w 2902226"/>
                <a:gd name="connsiteY0" fmla="*/ 46216 h 488437"/>
                <a:gd name="connsiteX1" fmla="*/ 2902226 w 2902226"/>
                <a:gd name="connsiteY1" fmla="*/ 488437 h 488437"/>
                <a:gd name="connsiteX2" fmla="*/ 5680 w 2902226"/>
                <a:gd name="connsiteY2" fmla="*/ 471398 h 488437"/>
                <a:gd name="connsiteX3" fmla="*/ 0 w 2902226"/>
                <a:gd name="connsiteY3" fmla="*/ 0 h 488437"/>
                <a:gd name="connsiteX0" fmla="*/ 2890169 w 2902226"/>
                <a:gd name="connsiteY0" fmla="*/ 0 h 760313"/>
                <a:gd name="connsiteX1" fmla="*/ 2902226 w 2902226"/>
                <a:gd name="connsiteY1" fmla="*/ 760313 h 760313"/>
                <a:gd name="connsiteX2" fmla="*/ 5680 w 2902226"/>
                <a:gd name="connsiteY2" fmla="*/ 743274 h 760313"/>
                <a:gd name="connsiteX3" fmla="*/ 0 w 2902226"/>
                <a:gd name="connsiteY3" fmla="*/ 271876 h 760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2226" h="760313">
                  <a:moveTo>
                    <a:pt x="2890169" y="0"/>
                  </a:moveTo>
                  <a:cubicBezTo>
                    <a:pt x="2892062" y="172278"/>
                    <a:pt x="2900333" y="588035"/>
                    <a:pt x="2902226" y="760313"/>
                  </a:cubicBezTo>
                  <a:lnTo>
                    <a:pt x="5680" y="743274"/>
                  </a:lnTo>
                  <a:cubicBezTo>
                    <a:pt x="3787" y="586141"/>
                    <a:pt x="1893" y="429009"/>
                    <a:pt x="0" y="271876"/>
                  </a:cubicBezTo>
                </a:path>
              </a:pathLst>
            </a:custGeom>
            <a:noFill/>
            <a:ln w="241300">
              <a:solidFill>
                <a:srgbClr val="C00000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7928567A-692B-4074-B295-6EB3F448EE25}"/>
                </a:ext>
              </a:extLst>
            </p:cNvPr>
            <p:cNvSpPr/>
            <p:nvPr/>
          </p:nvSpPr>
          <p:spPr>
            <a:xfrm>
              <a:off x="384313" y="3941468"/>
              <a:ext cx="10312716" cy="2188820"/>
            </a:xfrm>
            <a:custGeom>
              <a:avLst/>
              <a:gdLst>
                <a:gd name="connsiteX0" fmla="*/ 2919264 w 2924944"/>
                <a:gd name="connsiteY0" fmla="*/ 0 h 516835"/>
                <a:gd name="connsiteX1" fmla="*/ 2924944 w 2924944"/>
                <a:gd name="connsiteY1" fmla="*/ 516835 h 516835"/>
                <a:gd name="connsiteX2" fmla="*/ 0 w 2924944"/>
                <a:gd name="connsiteY2" fmla="*/ 482758 h 516835"/>
                <a:gd name="connsiteX3" fmla="*/ 22718 w 2924944"/>
                <a:gd name="connsiteY3" fmla="*/ 28398 h 516835"/>
                <a:gd name="connsiteX0" fmla="*/ 2907905 w 2913585"/>
                <a:gd name="connsiteY0" fmla="*/ 0 h 516835"/>
                <a:gd name="connsiteX1" fmla="*/ 2913585 w 2913585"/>
                <a:gd name="connsiteY1" fmla="*/ 516835 h 516835"/>
                <a:gd name="connsiteX2" fmla="*/ 0 w 2913585"/>
                <a:gd name="connsiteY2" fmla="*/ 482758 h 516835"/>
                <a:gd name="connsiteX3" fmla="*/ 11359 w 2913585"/>
                <a:gd name="connsiteY3" fmla="*/ 28398 h 516835"/>
                <a:gd name="connsiteX0" fmla="*/ 2896546 w 2902226"/>
                <a:gd name="connsiteY0" fmla="*/ 0 h 516835"/>
                <a:gd name="connsiteX1" fmla="*/ 2902226 w 2902226"/>
                <a:gd name="connsiteY1" fmla="*/ 516835 h 516835"/>
                <a:gd name="connsiteX2" fmla="*/ 5680 w 2902226"/>
                <a:gd name="connsiteY2" fmla="*/ 499796 h 516835"/>
                <a:gd name="connsiteX3" fmla="*/ 0 w 2902226"/>
                <a:gd name="connsiteY3" fmla="*/ 28398 h 516835"/>
                <a:gd name="connsiteX0" fmla="*/ 2896546 w 2902226"/>
                <a:gd name="connsiteY0" fmla="*/ 46216 h 488437"/>
                <a:gd name="connsiteX1" fmla="*/ 2902226 w 2902226"/>
                <a:gd name="connsiteY1" fmla="*/ 488437 h 488437"/>
                <a:gd name="connsiteX2" fmla="*/ 5680 w 2902226"/>
                <a:gd name="connsiteY2" fmla="*/ 471398 h 488437"/>
                <a:gd name="connsiteX3" fmla="*/ 0 w 2902226"/>
                <a:gd name="connsiteY3" fmla="*/ 0 h 488437"/>
                <a:gd name="connsiteX0" fmla="*/ 2890169 w 2902226"/>
                <a:gd name="connsiteY0" fmla="*/ 0 h 760313"/>
                <a:gd name="connsiteX1" fmla="*/ 2902226 w 2902226"/>
                <a:gd name="connsiteY1" fmla="*/ 760313 h 760313"/>
                <a:gd name="connsiteX2" fmla="*/ 5680 w 2902226"/>
                <a:gd name="connsiteY2" fmla="*/ 743274 h 760313"/>
                <a:gd name="connsiteX3" fmla="*/ 0 w 2902226"/>
                <a:gd name="connsiteY3" fmla="*/ 271876 h 760313"/>
                <a:gd name="connsiteX0" fmla="*/ 2888127 w 2902226"/>
                <a:gd name="connsiteY0" fmla="*/ 0 h 1070551"/>
                <a:gd name="connsiteX1" fmla="*/ 2902226 w 2902226"/>
                <a:gd name="connsiteY1" fmla="*/ 1070551 h 1070551"/>
                <a:gd name="connsiteX2" fmla="*/ 5680 w 2902226"/>
                <a:gd name="connsiteY2" fmla="*/ 1053512 h 1070551"/>
                <a:gd name="connsiteX3" fmla="*/ 0 w 2902226"/>
                <a:gd name="connsiteY3" fmla="*/ 582114 h 1070551"/>
                <a:gd name="connsiteX0" fmla="*/ 2896296 w 2902226"/>
                <a:gd name="connsiteY0" fmla="*/ 0 h 1184436"/>
                <a:gd name="connsiteX1" fmla="*/ 2902226 w 2902226"/>
                <a:gd name="connsiteY1" fmla="*/ 1184436 h 1184436"/>
                <a:gd name="connsiteX2" fmla="*/ 5680 w 2902226"/>
                <a:gd name="connsiteY2" fmla="*/ 1167397 h 1184436"/>
                <a:gd name="connsiteX3" fmla="*/ 0 w 2902226"/>
                <a:gd name="connsiteY3" fmla="*/ 695999 h 1184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2226" h="1184436">
                  <a:moveTo>
                    <a:pt x="2896296" y="0"/>
                  </a:moveTo>
                  <a:cubicBezTo>
                    <a:pt x="2898189" y="172278"/>
                    <a:pt x="2900333" y="1012158"/>
                    <a:pt x="2902226" y="1184436"/>
                  </a:cubicBezTo>
                  <a:lnTo>
                    <a:pt x="5680" y="1167397"/>
                  </a:lnTo>
                  <a:cubicBezTo>
                    <a:pt x="3787" y="1010264"/>
                    <a:pt x="1893" y="853132"/>
                    <a:pt x="0" y="695999"/>
                  </a:cubicBezTo>
                </a:path>
              </a:pathLst>
            </a:custGeom>
            <a:noFill/>
            <a:ln w="241300">
              <a:solidFill>
                <a:srgbClr val="C00000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79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4FF5E45-FF72-4BD6-A633-01C2D83B92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238" b="1368"/>
          <a:stretch/>
        </p:blipFill>
        <p:spPr>
          <a:xfrm>
            <a:off x="437725" y="1045029"/>
            <a:ext cx="11316550" cy="5719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328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4FF5E45-FF72-4BD6-A633-01C2D83B92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238" b="1368"/>
          <a:stretch/>
        </p:blipFill>
        <p:spPr>
          <a:xfrm>
            <a:off x="-70275" y="732972"/>
            <a:ext cx="11316550" cy="5719259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139671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826AFD53-018D-4319-81D1-8D8C72CCD1D4}"/>
              </a:ext>
            </a:extLst>
          </p:cNvPr>
          <p:cNvGrpSpPr/>
          <p:nvPr/>
        </p:nvGrpSpPr>
        <p:grpSpPr>
          <a:xfrm>
            <a:off x="-109267" y="-458289"/>
            <a:ext cx="11807686" cy="7112869"/>
            <a:chOff x="1" y="-141988"/>
            <a:chExt cx="11807686" cy="7112869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4FFAC00D-C701-47D8-8BF1-A34CAFD1178B}"/>
                </a:ext>
              </a:extLst>
            </p:cNvPr>
            <p:cNvGrpSpPr/>
            <p:nvPr/>
          </p:nvGrpSpPr>
          <p:grpSpPr>
            <a:xfrm>
              <a:off x="1" y="-141988"/>
              <a:ext cx="11807686" cy="7112869"/>
              <a:chOff x="1" y="-141988"/>
              <a:chExt cx="11807686" cy="7112869"/>
            </a:xfrm>
          </p:grpSpPr>
          <p:graphicFrame>
            <p:nvGraphicFramePr>
              <p:cNvPr id="4" name="図表 3">
                <a:extLst>
                  <a:ext uri="{FF2B5EF4-FFF2-40B4-BE49-F238E27FC236}">
                    <a16:creationId xmlns:a16="http://schemas.microsoft.com/office/drawing/2014/main" id="{A0853225-A865-49B1-B58C-F99970D4F6A8}"/>
                  </a:ext>
                </a:extLst>
              </p:cNvPr>
              <p:cNvGraphicFramePr/>
              <p:nvPr/>
            </p:nvGraphicFramePr>
            <p:xfrm>
              <a:off x="1" y="-141988"/>
              <a:ext cx="11807686" cy="611682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DC2482E0-7346-4667-9721-2650789E3902}"/>
                  </a:ext>
                </a:extLst>
              </p:cNvPr>
              <p:cNvSpPr txBox="1"/>
              <p:nvPr/>
            </p:nvSpPr>
            <p:spPr>
              <a:xfrm>
                <a:off x="465827" y="1453295"/>
                <a:ext cx="121058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4000" b="1" dirty="0">
                    <a:solidFill>
                      <a:schemeClr val="bg1"/>
                    </a:solidFill>
                  </a:rPr>
                  <a:t>観察</a:t>
                </a:r>
                <a:endParaRPr kumimoji="1" lang="ja-JP" altLang="en-US" sz="4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6EF8A9CA-478D-455F-8982-43AD395965A5}"/>
                  </a:ext>
                </a:extLst>
              </p:cNvPr>
              <p:cNvSpPr txBox="1"/>
              <p:nvPr/>
            </p:nvSpPr>
            <p:spPr>
              <a:xfrm>
                <a:off x="3200401" y="1453295"/>
                <a:ext cx="223651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4000" b="1" dirty="0">
                    <a:solidFill>
                      <a:schemeClr val="bg1"/>
                    </a:solidFill>
                  </a:rPr>
                  <a:t>情勢判断</a:t>
                </a:r>
              </a:p>
            </p:txBody>
          </p:sp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759D0037-B5CB-420C-BE9A-7C400527F074}"/>
                  </a:ext>
                </a:extLst>
              </p:cNvPr>
              <p:cNvSpPr txBox="1"/>
              <p:nvPr/>
            </p:nvSpPr>
            <p:spPr>
              <a:xfrm>
                <a:off x="6385789" y="1453295"/>
                <a:ext cx="223651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4000" b="1" dirty="0">
                    <a:solidFill>
                      <a:schemeClr val="bg1"/>
                    </a:solidFill>
                  </a:rPr>
                  <a:t>意思決定</a:t>
                </a:r>
                <a:endParaRPr kumimoji="1" lang="ja-JP" altLang="en-US" sz="4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DC81A7BD-733D-47D5-AB7C-85B0689914C3}"/>
                  </a:ext>
                </a:extLst>
              </p:cNvPr>
              <p:cNvSpPr txBox="1"/>
              <p:nvPr/>
            </p:nvSpPr>
            <p:spPr>
              <a:xfrm>
                <a:off x="10091735" y="1453295"/>
                <a:ext cx="121058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4000" b="1" dirty="0">
                    <a:solidFill>
                      <a:schemeClr val="bg1"/>
                    </a:solidFill>
                  </a:rPr>
                  <a:t>行動</a:t>
                </a:r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2EBF7E2-E3A6-4F9E-9866-BA1FC44234E8}"/>
                  </a:ext>
                </a:extLst>
              </p:cNvPr>
              <p:cNvSpPr txBox="1"/>
              <p:nvPr/>
            </p:nvSpPr>
            <p:spPr>
              <a:xfrm>
                <a:off x="4063527" y="6262995"/>
                <a:ext cx="377539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4000" b="1" dirty="0">
                    <a:solidFill>
                      <a:schemeClr val="bg1"/>
                    </a:solidFill>
                  </a:rPr>
                  <a:t>フィードバック</a:t>
                </a:r>
                <a:endParaRPr kumimoji="1" lang="ja-JP" altLang="en-US" sz="4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C06833F1-D969-4848-A61F-B634A085C34E}"/>
                </a:ext>
              </a:extLst>
            </p:cNvPr>
            <p:cNvSpPr/>
            <p:nvPr/>
          </p:nvSpPr>
          <p:spPr>
            <a:xfrm>
              <a:off x="1254540" y="3756463"/>
              <a:ext cx="2902226" cy="902624"/>
            </a:xfrm>
            <a:custGeom>
              <a:avLst/>
              <a:gdLst>
                <a:gd name="connsiteX0" fmla="*/ 2919264 w 2924944"/>
                <a:gd name="connsiteY0" fmla="*/ 0 h 516835"/>
                <a:gd name="connsiteX1" fmla="*/ 2924944 w 2924944"/>
                <a:gd name="connsiteY1" fmla="*/ 516835 h 516835"/>
                <a:gd name="connsiteX2" fmla="*/ 0 w 2924944"/>
                <a:gd name="connsiteY2" fmla="*/ 482758 h 516835"/>
                <a:gd name="connsiteX3" fmla="*/ 22718 w 2924944"/>
                <a:gd name="connsiteY3" fmla="*/ 28398 h 516835"/>
                <a:gd name="connsiteX0" fmla="*/ 2907905 w 2913585"/>
                <a:gd name="connsiteY0" fmla="*/ 0 h 516835"/>
                <a:gd name="connsiteX1" fmla="*/ 2913585 w 2913585"/>
                <a:gd name="connsiteY1" fmla="*/ 516835 h 516835"/>
                <a:gd name="connsiteX2" fmla="*/ 0 w 2913585"/>
                <a:gd name="connsiteY2" fmla="*/ 482758 h 516835"/>
                <a:gd name="connsiteX3" fmla="*/ 11359 w 2913585"/>
                <a:gd name="connsiteY3" fmla="*/ 28398 h 516835"/>
                <a:gd name="connsiteX0" fmla="*/ 2896546 w 2902226"/>
                <a:gd name="connsiteY0" fmla="*/ 0 h 516835"/>
                <a:gd name="connsiteX1" fmla="*/ 2902226 w 2902226"/>
                <a:gd name="connsiteY1" fmla="*/ 516835 h 516835"/>
                <a:gd name="connsiteX2" fmla="*/ 5680 w 2902226"/>
                <a:gd name="connsiteY2" fmla="*/ 499796 h 516835"/>
                <a:gd name="connsiteX3" fmla="*/ 0 w 2902226"/>
                <a:gd name="connsiteY3" fmla="*/ 28398 h 516835"/>
                <a:gd name="connsiteX0" fmla="*/ 2896546 w 2902226"/>
                <a:gd name="connsiteY0" fmla="*/ 46216 h 488437"/>
                <a:gd name="connsiteX1" fmla="*/ 2902226 w 2902226"/>
                <a:gd name="connsiteY1" fmla="*/ 488437 h 488437"/>
                <a:gd name="connsiteX2" fmla="*/ 5680 w 2902226"/>
                <a:gd name="connsiteY2" fmla="*/ 471398 h 488437"/>
                <a:gd name="connsiteX3" fmla="*/ 0 w 2902226"/>
                <a:gd name="connsiteY3" fmla="*/ 0 h 488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2226" h="488437">
                  <a:moveTo>
                    <a:pt x="2896546" y="46216"/>
                  </a:moveTo>
                  <a:cubicBezTo>
                    <a:pt x="2898439" y="218494"/>
                    <a:pt x="2900333" y="316159"/>
                    <a:pt x="2902226" y="488437"/>
                  </a:cubicBezTo>
                  <a:lnTo>
                    <a:pt x="5680" y="471398"/>
                  </a:lnTo>
                  <a:cubicBezTo>
                    <a:pt x="3787" y="314265"/>
                    <a:pt x="1893" y="157133"/>
                    <a:pt x="0" y="0"/>
                  </a:cubicBezTo>
                </a:path>
              </a:pathLst>
            </a:custGeom>
            <a:noFill/>
            <a:ln w="241300">
              <a:solidFill>
                <a:srgbClr val="C00000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BDBB6551-7EBE-4E65-AC5B-9AD621A8C80F}"/>
                </a:ext>
              </a:extLst>
            </p:cNvPr>
            <p:cNvSpPr/>
            <p:nvPr/>
          </p:nvSpPr>
          <p:spPr>
            <a:xfrm>
              <a:off x="761054" y="3911914"/>
              <a:ext cx="6604946" cy="1405047"/>
            </a:xfrm>
            <a:custGeom>
              <a:avLst/>
              <a:gdLst>
                <a:gd name="connsiteX0" fmla="*/ 2919264 w 2924944"/>
                <a:gd name="connsiteY0" fmla="*/ 0 h 516835"/>
                <a:gd name="connsiteX1" fmla="*/ 2924944 w 2924944"/>
                <a:gd name="connsiteY1" fmla="*/ 516835 h 516835"/>
                <a:gd name="connsiteX2" fmla="*/ 0 w 2924944"/>
                <a:gd name="connsiteY2" fmla="*/ 482758 h 516835"/>
                <a:gd name="connsiteX3" fmla="*/ 22718 w 2924944"/>
                <a:gd name="connsiteY3" fmla="*/ 28398 h 516835"/>
                <a:gd name="connsiteX0" fmla="*/ 2907905 w 2913585"/>
                <a:gd name="connsiteY0" fmla="*/ 0 h 516835"/>
                <a:gd name="connsiteX1" fmla="*/ 2913585 w 2913585"/>
                <a:gd name="connsiteY1" fmla="*/ 516835 h 516835"/>
                <a:gd name="connsiteX2" fmla="*/ 0 w 2913585"/>
                <a:gd name="connsiteY2" fmla="*/ 482758 h 516835"/>
                <a:gd name="connsiteX3" fmla="*/ 11359 w 2913585"/>
                <a:gd name="connsiteY3" fmla="*/ 28398 h 516835"/>
                <a:gd name="connsiteX0" fmla="*/ 2896546 w 2902226"/>
                <a:gd name="connsiteY0" fmla="*/ 0 h 516835"/>
                <a:gd name="connsiteX1" fmla="*/ 2902226 w 2902226"/>
                <a:gd name="connsiteY1" fmla="*/ 516835 h 516835"/>
                <a:gd name="connsiteX2" fmla="*/ 5680 w 2902226"/>
                <a:gd name="connsiteY2" fmla="*/ 499796 h 516835"/>
                <a:gd name="connsiteX3" fmla="*/ 0 w 2902226"/>
                <a:gd name="connsiteY3" fmla="*/ 28398 h 516835"/>
                <a:gd name="connsiteX0" fmla="*/ 2896546 w 2902226"/>
                <a:gd name="connsiteY0" fmla="*/ 46216 h 488437"/>
                <a:gd name="connsiteX1" fmla="*/ 2902226 w 2902226"/>
                <a:gd name="connsiteY1" fmla="*/ 488437 h 488437"/>
                <a:gd name="connsiteX2" fmla="*/ 5680 w 2902226"/>
                <a:gd name="connsiteY2" fmla="*/ 471398 h 488437"/>
                <a:gd name="connsiteX3" fmla="*/ 0 w 2902226"/>
                <a:gd name="connsiteY3" fmla="*/ 0 h 488437"/>
                <a:gd name="connsiteX0" fmla="*/ 2890169 w 2902226"/>
                <a:gd name="connsiteY0" fmla="*/ 0 h 760313"/>
                <a:gd name="connsiteX1" fmla="*/ 2902226 w 2902226"/>
                <a:gd name="connsiteY1" fmla="*/ 760313 h 760313"/>
                <a:gd name="connsiteX2" fmla="*/ 5680 w 2902226"/>
                <a:gd name="connsiteY2" fmla="*/ 743274 h 760313"/>
                <a:gd name="connsiteX3" fmla="*/ 0 w 2902226"/>
                <a:gd name="connsiteY3" fmla="*/ 271876 h 760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2226" h="760313">
                  <a:moveTo>
                    <a:pt x="2890169" y="0"/>
                  </a:moveTo>
                  <a:cubicBezTo>
                    <a:pt x="2892062" y="172278"/>
                    <a:pt x="2900333" y="588035"/>
                    <a:pt x="2902226" y="760313"/>
                  </a:cubicBezTo>
                  <a:lnTo>
                    <a:pt x="5680" y="743274"/>
                  </a:lnTo>
                  <a:cubicBezTo>
                    <a:pt x="3787" y="586141"/>
                    <a:pt x="1893" y="429009"/>
                    <a:pt x="0" y="271876"/>
                  </a:cubicBezTo>
                </a:path>
              </a:pathLst>
            </a:custGeom>
            <a:noFill/>
            <a:ln w="241300">
              <a:solidFill>
                <a:srgbClr val="C00000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7928567A-692B-4074-B295-6EB3F448EE25}"/>
                </a:ext>
              </a:extLst>
            </p:cNvPr>
            <p:cNvSpPr/>
            <p:nvPr/>
          </p:nvSpPr>
          <p:spPr>
            <a:xfrm>
              <a:off x="384313" y="3941468"/>
              <a:ext cx="10312716" cy="2188820"/>
            </a:xfrm>
            <a:custGeom>
              <a:avLst/>
              <a:gdLst>
                <a:gd name="connsiteX0" fmla="*/ 2919264 w 2924944"/>
                <a:gd name="connsiteY0" fmla="*/ 0 h 516835"/>
                <a:gd name="connsiteX1" fmla="*/ 2924944 w 2924944"/>
                <a:gd name="connsiteY1" fmla="*/ 516835 h 516835"/>
                <a:gd name="connsiteX2" fmla="*/ 0 w 2924944"/>
                <a:gd name="connsiteY2" fmla="*/ 482758 h 516835"/>
                <a:gd name="connsiteX3" fmla="*/ 22718 w 2924944"/>
                <a:gd name="connsiteY3" fmla="*/ 28398 h 516835"/>
                <a:gd name="connsiteX0" fmla="*/ 2907905 w 2913585"/>
                <a:gd name="connsiteY0" fmla="*/ 0 h 516835"/>
                <a:gd name="connsiteX1" fmla="*/ 2913585 w 2913585"/>
                <a:gd name="connsiteY1" fmla="*/ 516835 h 516835"/>
                <a:gd name="connsiteX2" fmla="*/ 0 w 2913585"/>
                <a:gd name="connsiteY2" fmla="*/ 482758 h 516835"/>
                <a:gd name="connsiteX3" fmla="*/ 11359 w 2913585"/>
                <a:gd name="connsiteY3" fmla="*/ 28398 h 516835"/>
                <a:gd name="connsiteX0" fmla="*/ 2896546 w 2902226"/>
                <a:gd name="connsiteY0" fmla="*/ 0 h 516835"/>
                <a:gd name="connsiteX1" fmla="*/ 2902226 w 2902226"/>
                <a:gd name="connsiteY1" fmla="*/ 516835 h 516835"/>
                <a:gd name="connsiteX2" fmla="*/ 5680 w 2902226"/>
                <a:gd name="connsiteY2" fmla="*/ 499796 h 516835"/>
                <a:gd name="connsiteX3" fmla="*/ 0 w 2902226"/>
                <a:gd name="connsiteY3" fmla="*/ 28398 h 516835"/>
                <a:gd name="connsiteX0" fmla="*/ 2896546 w 2902226"/>
                <a:gd name="connsiteY0" fmla="*/ 46216 h 488437"/>
                <a:gd name="connsiteX1" fmla="*/ 2902226 w 2902226"/>
                <a:gd name="connsiteY1" fmla="*/ 488437 h 488437"/>
                <a:gd name="connsiteX2" fmla="*/ 5680 w 2902226"/>
                <a:gd name="connsiteY2" fmla="*/ 471398 h 488437"/>
                <a:gd name="connsiteX3" fmla="*/ 0 w 2902226"/>
                <a:gd name="connsiteY3" fmla="*/ 0 h 488437"/>
                <a:gd name="connsiteX0" fmla="*/ 2890169 w 2902226"/>
                <a:gd name="connsiteY0" fmla="*/ 0 h 760313"/>
                <a:gd name="connsiteX1" fmla="*/ 2902226 w 2902226"/>
                <a:gd name="connsiteY1" fmla="*/ 760313 h 760313"/>
                <a:gd name="connsiteX2" fmla="*/ 5680 w 2902226"/>
                <a:gd name="connsiteY2" fmla="*/ 743274 h 760313"/>
                <a:gd name="connsiteX3" fmla="*/ 0 w 2902226"/>
                <a:gd name="connsiteY3" fmla="*/ 271876 h 760313"/>
                <a:gd name="connsiteX0" fmla="*/ 2888127 w 2902226"/>
                <a:gd name="connsiteY0" fmla="*/ 0 h 1070551"/>
                <a:gd name="connsiteX1" fmla="*/ 2902226 w 2902226"/>
                <a:gd name="connsiteY1" fmla="*/ 1070551 h 1070551"/>
                <a:gd name="connsiteX2" fmla="*/ 5680 w 2902226"/>
                <a:gd name="connsiteY2" fmla="*/ 1053512 h 1070551"/>
                <a:gd name="connsiteX3" fmla="*/ 0 w 2902226"/>
                <a:gd name="connsiteY3" fmla="*/ 582114 h 1070551"/>
                <a:gd name="connsiteX0" fmla="*/ 2896296 w 2902226"/>
                <a:gd name="connsiteY0" fmla="*/ 0 h 1184436"/>
                <a:gd name="connsiteX1" fmla="*/ 2902226 w 2902226"/>
                <a:gd name="connsiteY1" fmla="*/ 1184436 h 1184436"/>
                <a:gd name="connsiteX2" fmla="*/ 5680 w 2902226"/>
                <a:gd name="connsiteY2" fmla="*/ 1167397 h 1184436"/>
                <a:gd name="connsiteX3" fmla="*/ 0 w 2902226"/>
                <a:gd name="connsiteY3" fmla="*/ 695999 h 1184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2226" h="1184436">
                  <a:moveTo>
                    <a:pt x="2896296" y="0"/>
                  </a:moveTo>
                  <a:cubicBezTo>
                    <a:pt x="2898189" y="172278"/>
                    <a:pt x="2900333" y="1012158"/>
                    <a:pt x="2902226" y="1184436"/>
                  </a:cubicBezTo>
                  <a:lnTo>
                    <a:pt x="5680" y="1167397"/>
                  </a:lnTo>
                  <a:cubicBezTo>
                    <a:pt x="3787" y="1010264"/>
                    <a:pt x="1893" y="853132"/>
                    <a:pt x="0" y="695999"/>
                  </a:cubicBezTo>
                </a:path>
              </a:pathLst>
            </a:custGeom>
            <a:noFill/>
            <a:ln w="241300">
              <a:solidFill>
                <a:srgbClr val="C00000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2650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Office PowerPoint</Application>
  <PresentationFormat>ワイド画面</PresentationFormat>
  <Paragraphs>18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翔 北村</dc:creator>
  <cp:lastModifiedBy>翔 北村</cp:lastModifiedBy>
  <cp:revision>3</cp:revision>
  <dcterms:created xsi:type="dcterms:W3CDTF">2020-02-18T13:19:56Z</dcterms:created>
  <dcterms:modified xsi:type="dcterms:W3CDTF">2020-05-11T04:23:54Z</dcterms:modified>
</cp:coreProperties>
</file>